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ED" initials="O" lastIdx="1" clrIdx="0">
    <p:extLst>
      <p:ext uri="{19B8F6BF-5375-455C-9EA6-DF929625EA0E}">
        <p15:presenceInfo xmlns:p15="http://schemas.microsoft.com/office/powerpoint/2012/main" userId="OB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7:34:13.19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educacion.chihuahua.gob.mx/controlescolar/content/revalidaci%C3%B3n-de-estudios-de-educaci%C3%B3n-superior" TargetMode="Externa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hyperlink" Target="http://www.utparral.edu.mx/academico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879479" y="32832"/>
            <a:ext cx="6251171" cy="64839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Revalidación de materias de otra Institución a la  Universidad Tecnológica de Parral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52200" y="946268"/>
            <a:ext cx="4177989" cy="12293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Ingresar a la pagina oficial de</a:t>
            </a:r>
            <a:r>
              <a:rPr lang="es-MX" sz="1200" b="1" dirty="0" smtClean="0">
                <a:solidFill>
                  <a:schemeClr val="bg1"/>
                </a:solidFill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</a:rPr>
              <a:t>Revalidación de Estudios de Educación Superior</a:t>
            </a:r>
            <a:r>
              <a:rPr lang="es-MX" sz="1200" dirty="0" smtClean="0">
                <a:solidFill>
                  <a:schemeClr val="bg1"/>
                </a:solidFill>
              </a:rPr>
              <a:t> (del estado de Chihuahua)para </a:t>
            </a:r>
            <a:r>
              <a:rPr lang="es-MX" sz="1200" dirty="0" smtClean="0">
                <a:solidFill>
                  <a:schemeClr val="bg1"/>
                </a:solidFill>
              </a:rPr>
              <a:t>realizar la solicitud de </a:t>
            </a:r>
            <a:r>
              <a:rPr lang="es-MX" sz="1200" dirty="0">
                <a:solidFill>
                  <a:schemeClr val="bg1"/>
                </a:solidFill>
              </a:rPr>
              <a:t>Revalidación en la liga: </a:t>
            </a:r>
            <a:r>
              <a:rPr lang="es-MX" sz="10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s-MX" sz="1000" dirty="0" smtClean="0">
                <a:solidFill>
                  <a:schemeClr val="bg1"/>
                </a:solidFill>
                <a:hlinkClick r:id="rId2"/>
              </a:rPr>
              <a:t>educacion.chihuahua.gob.mx/controlescolar/content/revalidaci%C3%B3n-de-estudios-de-educaci%C3%B3n-superior</a:t>
            </a:r>
            <a:r>
              <a:rPr lang="es-MX" sz="1000" dirty="0" smtClean="0">
                <a:solidFill>
                  <a:schemeClr val="bg1"/>
                </a:solidFill>
              </a:rPr>
              <a:t> </a:t>
            </a:r>
            <a:endParaRPr lang="es-MX" sz="1200" dirty="0" smtClean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57551" y="2407635"/>
            <a:ext cx="4097824" cy="8648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Cumpliendo con los requisitos solicitados podrás obtener una respuesta </a:t>
            </a:r>
            <a:r>
              <a:rPr lang="es-MX" sz="1200" dirty="0" smtClean="0">
                <a:solidFill>
                  <a:schemeClr val="bg1"/>
                </a:solidFill>
              </a:rPr>
              <a:t>de la revalidación de </a:t>
            </a:r>
            <a:r>
              <a:rPr lang="es-MX" sz="1200" dirty="0" smtClean="0">
                <a:solidFill>
                  <a:schemeClr val="bg1"/>
                </a:solidFill>
              </a:rPr>
              <a:t>materias.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534227" y="5818731"/>
            <a:ext cx="2706780" cy="8033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>
                <a:solidFill>
                  <a:schemeClr val="bg1"/>
                </a:solidFill>
              </a:rPr>
              <a:t>Lineamientos oficiales de revalidación de la UTP.</a:t>
            </a:r>
          </a:p>
          <a:p>
            <a:pPr algn="ctr"/>
            <a:endParaRPr lang="es-MX" sz="1050" dirty="0" smtClean="0">
              <a:solidFill>
                <a:schemeClr val="bg1"/>
              </a:solidFill>
            </a:endParaRPr>
          </a:p>
          <a:p>
            <a:pPr algn="ctr"/>
            <a:r>
              <a:rPr lang="es-MX" sz="1050" dirty="0" smtClean="0">
                <a:solidFill>
                  <a:schemeClr val="bg1"/>
                </a:solidFill>
              </a:rPr>
              <a:t>Formato de solicitud de revalidación (imprimir formato)</a:t>
            </a:r>
            <a:endParaRPr lang="es-MX" sz="1050" dirty="0">
              <a:solidFill>
                <a:schemeClr val="bg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569830" y="1877423"/>
            <a:ext cx="2363584" cy="9642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Acude al </a:t>
            </a:r>
            <a:r>
              <a:rPr lang="es-MX" sz="1200" dirty="0" smtClean="0">
                <a:solidFill>
                  <a:schemeClr val="bg1"/>
                </a:solidFill>
              </a:rPr>
              <a:t>Dpto</a:t>
            </a:r>
            <a:r>
              <a:rPr lang="es-MX" sz="1200" dirty="0">
                <a:solidFill>
                  <a:schemeClr val="bg1"/>
                </a:solidFill>
              </a:rPr>
              <a:t>. de </a:t>
            </a:r>
            <a:r>
              <a:rPr lang="es-MX" sz="1200" b="1" dirty="0">
                <a:solidFill>
                  <a:schemeClr val="bg1"/>
                </a:solidFill>
              </a:rPr>
              <a:t>Servicios Escolares</a:t>
            </a:r>
            <a:r>
              <a:rPr lang="es-MX" sz="1200" dirty="0">
                <a:solidFill>
                  <a:schemeClr val="bg1"/>
                </a:solidFill>
              </a:rPr>
              <a:t> (</a:t>
            </a:r>
            <a:r>
              <a:rPr lang="es-MX" sz="1050" i="1" dirty="0">
                <a:solidFill>
                  <a:schemeClr val="bg1"/>
                </a:solidFill>
              </a:rPr>
              <a:t>con formato impreso donde se llenara la primera etapa del formato)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866614" y="2935780"/>
            <a:ext cx="2133600" cy="8631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Pasa con el </a:t>
            </a:r>
            <a:r>
              <a:rPr lang="es-MX" sz="1200" b="1" dirty="0">
                <a:solidFill>
                  <a:schemeClr val="bg1"/>
                </a:solidFill>
              </a:rPr>
              <a:t>Jefe de Carrera </a:t>
            </a:r>
            <a:r>
              <a:rPr lang="es-MX" sz="1200" dirty="0">
                <a:solidFill>
                  <a:schemeClr val="bg1"/>
                </a:solidFill>
              </a:rPr>
              <a:t>(</a:t>
            </a:r>
            <a:r>
              <a:rPr lang="es-MX" sz="1050" i="1" dirty="0">
                <a:solidFill>
                  <a:schemeClr val="bg1"/>
                </a:solidFill>
              </a:rPr>
              <a:t>Se llenara la 2da parte del </a:t>
            </a:r>
            <a:r>
              <a:rPr lang="es-MX" sz="1050" i="1" dirty="0" smtClean="0">
                <a:solidFill>
                  <a:schemeClr val="bg1"/>
                </a:solidFill>
              </a:rPr>
              <a:t>formato, Presentar revalidación de DEGAIR) </a:t>
            </a:r>
            <a:endParaRPr lang="es-MX" sz="1050" i="1" dirty="0">
              <a:solidFill>
                <a:schemeClr val="bg1"/>
              </a:solidFill>
            </a:endParaRPr>
          </a:p>
          <a:p>
            <a:pPr algn="ctr"/>
            <a:endParaRPr lang="es-MX" sz="1050" i="1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103822" y="3939365"/>
            <a:ext cx="2457796" cy="8711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Acude al Dto. de </a:t>
            </a:r>
            <a:r>
              <a:rPr lang="es-MX" sz="1050" b="1" dirty="0">
                <a:solidFill>
                  <a:schemeClr val="bg1"/>
                </a:solidFill>
              </a:rPr>
              <a:t>Servicios Escolares</a:t>
            </a:r>
            <a:r>
              <a:rPr lang="es-MX" sz="1050" dirty="0">
                <a:solidFill>
                  <a:schemeClr val="bg1"/>
                </a:solidFill>
              </a:rPr>
              <a:t> ya con el formato completo y autorizado(firmas y </a:t>
            </a:r>
            <a:r>
              <a:rPr lang="es-MX" sz="1050" dirty="0" smtClean="0">
                <a:solidFill>
                  <a:schemeClr val="bg1"/>
                </a:solidFill>
              </a:rPr>
              <a:t>sellos) y </a:t>
            </a:r>
            <a:r>
              <a:rPr lang="es-MX" sz="1050" dirty="0" smtClean="0">
                <a:solidFill>
                  <a:schemeClr val="bg1"/>
                </a:solidFill>
              </a:rPr>
              <a:t>la Revalidación emitida por el Estado.</a:t>
            </a:r>
            <a:endParaRPr lang="es-MX" sz="1050" i="1" dirty="0">
              <a:solidFill>
                <a:schemeClr val="bg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540240" y="4961452"/>
            <a:ext cx="2139142" cy="4418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Presenta la documentación oficial de inscripción </a:t>
            </a:r>
            <a:endParaRPr lang="es-MX" sz="1050" i="1" dirty="0">
              <a:solidFill>
                <a:schemeClr val="bg1"/>
              </a:solidFill>
            </a:endParaRPr>
          </a:p>
        </p:txBody>
      </p:sp>
      <p:sp>
        <p:nvSpPr>
          <p:cNvPr id="29" name="Flecha derecha 28"/>
          <p:cNvSpPr/>
          <p:nvPr/>
        </p:nvSpPr>
        <p:spPr>
          <a:xfrm rot="5400000">
            <a:off x="2496872" y="2150589"/>
            <a:ext cx="276251" cy="1876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curvada hacia la derecha 30"/>
          <p:cNvSpPr/>
          <p:nvPr/>
        </p:nvSpPr>
        <p:spPr>
          <a:xfrm rot="12551497" flipH="1">
            <a:off x="4807847" y="2104856"/>
            <a:ext cx="665161" cy="3669019"/>
          </a:xfrm>
          <a:prstGeom prst="curvedRightArrow">
            <a:avLst>
              <a:gd name="adj1" fmla="val 25000"/>
              <a:gd name="adj2" fmla="val 50000"/>
              <a:gd name="adj3" fmla="val 37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Flecha curvada hacia la derecha 32"/>
          <p:cNvSpPr/>
          <p:nvPr/>
        </p:nvSpPr>
        <p:spPr>
          <a:xfrm>
            <a:off x="7470374" y="2899403"/>
            <a:ext cx="193963" cy="4073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Flecha curvada hacia la derecha 33"/>
          <p:cNvSpPr/>
          <p:nvPr/>
        </p:nvSpPr>
        <p:spPr>
          <a:xfrm>
            <a:off x="8744992" y="3848713"/>
            <a:ext cx="188422" cy="35640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20710362">
            <a:off x="9164275" y="4879770"/>
            <a:ext cx="230173" cy="50241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40" name="Imagen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0"/>
            <a:ext cx="1623104" cy="121641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712524" y="3607644"/>
            <a:ext cx="3696074" cy="4821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Ingresar a la pagina de la UTP 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s-MX" sz="1200" dirty="0" smtClean="0">
                <a:solidFill>
                  <a:schemeClr val="bg1"/>
                </a:solidFill>
                <a:hlinkClick r:id="rId4"/>
              </a:rPr>
              <a:t>www.utparral.edu.mx/academico.php</a:t>
            </a:r>
            <a:r>
              <a:rPr lang="es-MX" sz="1200" dirty="0" smtClean="0">
                <a:solidFill>
                  <a:schemeClr val="bg1"/>
                </a:solidFill>
              </a:rPr>
              <a:t> 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23" name="Flecha derecha 22"/>
          <p:cNvSpPr/>
          <p:nvPr/>
        </p:nvSpPr>
        <p:spPr>
          <a:xfrm rot="5400000">
            <a:off x="2499856" y="3325949"/>
            <a:ext cx="276251" cy="1876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redondeado 23"/>
          <p:cNvSpPr/>
          <p:nvPr/>
        </p:nvSpPr>
        <p:spPr>
          <a:xfrm>
            <a:off x="712524" y="4544119"/>
            <a:ext cx="2701634" cy="1046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 smtClean="0">
                <a:solidFill>
                  <a:schemeClr val="bg1"/>
                </a:solidFill>
              </a:rPr>
              <a:t>Selecciona el apartado de </a:t>
            </a:r>
            <a:r>
              <a:rPr lang="es-MX" sz="1050" b="1" i="1" dirty="0">
                <a:solidFill>
                  <a:schemeClr val="bg1"/>
                </a:solidFill>
              </a:rPr>
              <a:t>Académico</a:t>
            </a:r>
            <a:r>
              <a:rPr lang="es-MX" sz="1050" dirty="0">
                <a:solidFill>
                  <a:schemeClr val="bg1"/>
                </a:solidFill>
              </a:rPr>
              <a:t> ingresar a la pestaña de </a:t>
            </a:r>
            <a:r>
              <a:rPr lang="es-MX" sz="1050" b="1" i="1" dirty="0">
                <a:solidFill>
                  <a:schemeClr val="bg1"/>
                </a:solidFill>
              </a:rPr>
              <a:t>Servicios Escolares</a:t>
            </a:r>
            <a:r>
              <a:rPr lang="es-MX" sz="1050" dirty="0">
                <a:solidFill>
                  <a:schemeClr val="bg1"/>
                </a:solidFill>
              </a:rPr>
              <a:t>, seleccionar el apartado de </a:t>
            </a:r>
            <a:r>
              <a:rPr lang="es-MX" sz="1050" b="1" i="1" dirty="0">
                <a:solidFill>
                  <a:schemeClr val="bg1"/>
                </a:solidFill>
              </a:rPr>
              <a:t>Revalidación </a:t>
            </a:r>
            <a:r>
              <a:rPr lang="es-MX" sz="1050" dirty="0">
                <a:solidFill>
                  <a:schemeClr val="bg1"/>
                </a:solidFill>
              </a:rPr>
              <a:t>donde encontraras:</a:t>
            </a:r>
          </a:p>
        </p:txBody>
      </p:sp>
      <p:sp>
        <p:nvSpPr>
          <p:cNvPr id="26" name="Flecha derecha 25"/>
          <p:cNvSpPr/>
          <p:nvPr/>
        </p:nvSpPr>
        <p:spPr>
          <a:xfrm rot="5400000">
            <a:off x="1862876" y="4250978"/>
            <a:ext cx="276251" cy="1876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curvada hacia la derecha 26"/>
          <p:cNvSpPr/>
          <p:nvPr/>
        </p:nvSpPr>
        <p:spPr>
          <a:xfrm rot="20124720">
            <a:off x="1942835" y="5673170"/>
            <a:ext cx="386344" cy="69438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9938514" y="5540773"/>
            <a:ext cx="1623104" cy="3778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Realiza el pago de inscripción</a:t>
            </a:r>
            <a:r>
              <a:rPr lang="es-MX" sz="1050" b="1" dirty="0">
                <a:solidFill>
                  <a:schemeClr val="bg1"/>
                </a:solidFill>
              </a:rPr>
              <a:t> (caja)</a:t>
            </a:r>
            <a:endParaRPr lang="es-MX" sz="1050" b="1" i="1" dirty="0">
              <a:solidFill>
                <a:schemeClr val="bg1"/>
              </a:solidFill>
            </a:endParaRPr>
          </a:p>
        </p:txBody>
      </p:sp>
      <p:sp>
        <p:nvSpPr>
          <p:cNvPr id="36" name="Flecha curvada hacia la derecha 35"/>
          <p:cNvSpPr/>
          <p:nvPr/>
        </p:nvSpPr>
        <p:spPr>
          <a:xfrm rot="19967198">
            <a:off x="9586034" y="5490220"/>
            <a:ext cx="230173" cy="26811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10248856" y="6020360"/>
            <a:ext cx="1623104" cy="3826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Realiza tu inscripción </a:t>
            </a:r>
            <a:r>
              <a:rPr lang="es-MX" sz="1050" b="1" dirty="0">
                <a:solidFill>
                  <a:schemeClr val="bg1"/>
                </a:solidFill>
              </a:rPr>
              <a:t>(Servicios Escolares) </a:t>
            </a:r>
            <a:endParaRPr lang="es-MX" sz="1050" b="1" i="1" dirty="0">
              <a:solidFill>
                <a:schemeClr val="bg1"/>
              </a:solidFill>
            </a:endParaRPr>
          </a:p>
        </p:txBody>
      </p:sp>
      <p:sp>
        <p:nvSpPr>
          <p:cNvPr id="39" name="Flecha curvada hacia la derecha 38"/>
          <p:cNvSpPr/>
          <p:nvPr/>
        </p:nvSpPr>
        <p:spPr>
          <a:xfrm rot="19967198">
            <a:off x="9885127" y="6026329"/>
            <a:ext cx="230173" cy="26811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4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190</Words>
  <Application>Microsoft Office PowerPoint</Application>
  <PresentationFormat>Panorámica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OBED</dc:creator>
  <cp:lastModifiedBy>OBED</cp:lastModifiedBy>
  <cp:revision>16</cp:revision>
  <dcterms:created xsi:type="dcterms:W3CDTF">2023-02-14T14:33:08Z</dcterms:created>
  <dcterms:modified xsi:type="dcterms:W3CDTF">2023-02-14T19:41:47Z</dcterms:modified>
</cp:coreProperties>
</file>